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367" r:id="rId3"/>
    <p:sldId id="364" r:id="rId4"/>
    <p:sldId id="365" r:id="rId5"/>
    <p:sldId id="366" r:id="rId6"/>
    <p:sldId id="368" r:id="rId7"/>
    <p:sldId id="363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33" autoAdjust="0"/>
    <p:restoredTop sz="94660"/>
  </p:normalViewPr>
  <p:slideViewPr>
    <p:cSldViewPr snapToGrid="0">
      <p:cViewPr varScale="1">
        <p:scale>
          <a:sx n="86" d="100"/>
          <a:sy n="86" d="100"/>
        </p:scale>
        <p:origin x="76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952871-FAF4-410E-B40E-FFC2C1C206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19E846A-339D-4502-ABE7-B82FBFEFD3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C591777-5CDD-419C-9294-B08C5BC19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1D67-7BFF-420B-94B4-9F2FD1A0ABB6}" type="datetimeFigureOut">
              <a:rPr lang="it-IT" smtClean="0"/>
              <a:t>22/06/2020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2513348-95A0-457E-B54B-24DAD02B7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625E4C9-F5D3-4010-BA89-CDB881A56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3D64-77EF-4FB9-A88E-66B3711829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4418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498A20-CCB2-4A0E-B174-4896773CA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7A0FB73-9A24-411A-BBF8-8551513F35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AF46056-F13E-4ADC-9A93-C50FE1034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1D67-7BFF-420B-94B4-9F2FD1A0ABB6}" type="datetimeFigureOut">
              <a:rPr lang="it-IT" smtClean="0"/>
              <a:t>22/06/2020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32FF9AA-2648-4D10-92EF-9714E81EB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D3BE270-1258-4229-8407-94AB5A8AD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3D64-77EF-4FB9-A88E-66B3711829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6693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A3E1DA1F-325A-4163-AFEA-3F6B175F83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4F3736F-FC7F-42F8-9236-B0A495D892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D136B43-A08D-4CBD-BBB6-34EFE42DD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1D67-7BFF-420B-94B4-9F2FD1A0ABB6}" type="datetimeFigureOut">
              <a:rPr lang="it-IT" smtClean="0"/>
              <a:t>22/06/2020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4556CBE-2C68-43B3-95A5-4C70B1871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D7A84F8-3F15-4AC0-9B33-AA7AD6D9A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3D64-77EF-4FB9-A88E-66B3711829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4890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30E0E9-732D-413E-9542-401D8B37A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7F95DB8-C534-4FF4-A0FD-D6FFB51FBE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EB4AFBB-A6F0-4106-A1C0-F70C3568F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1D67-7BFF-420B-94B4-9F2FD1A0ABB6}" type="datetimeFigureOut">
              <a:rPr lang="it-IT" smtClean="0"/>
              <a:t>22/06/2020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CC0FAE9-61FE-4308-A07A-96D8D4D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0CAC7C1-A8C4-4C94-8C6B-82099F1A5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3D64-77EF-4FB9-A88E-66B3711829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6253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F1A855-C5DA-402A-AE28-99CFC510C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B6136C3-D5C7-40F2-953A-364EE93CE0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064D4CC-231D-4F4B-90F6-98A58E1D5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1D67-7BFF-420B-94B4-9F2FD1A0ABB6}" type="datetimeFigureOut">
              <a:rPr lang="it-IT" smtClean="0"/>
              <a:t>22/06/2020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F6289B3-7123-41F7-B42D-06B21FC84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875D52E-8D81-4A45-988C-417AFA00F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3D64-77EF-4FB9-A88E-66B3711829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9560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BA55BE7-0553-4174-8795-0218DBEE8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3F620FE-CD35-4E94-87FC-FF8B58C2B5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C38B5B5-C8FF-44B3-A36A-A60A52FD43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E56F548-B9DA-4C58-B376-14F607328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1D67-7BFF-420B-94B4-9F2FD1A0ABB6}" type="datetimeFigureOut">
              <a:rPr lang="it-IT" smtClean="0"/>
              <a:t>22/06/2020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4449FC5-3593-4CF4-B093-19BB0830F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AF095AD-885F-46F6-839A-17920BFFF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3D64-77EF-4FB9-A88E-66B3711829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7502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29987DC-7C64-409B-80E3-ECEB01A7E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5AC5A77-62AE-4F14-8140-9B4B1C8C8B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D8267D8-5A04-40FF-8E44-06CB08E543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FEEFCF4-A869-4A0D-9191-0049C131AB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AD4078B-CEC8-477C-9FCE-53B0598E38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4737817E-0132-4BC7-9F0B-47F976DAF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1D67-7BFF-420B-94B4-9F2FD1A0ABB6}" type="datetimeFigureOut">
              <a:rPr lang="it-IT" smtClean="0"/>
              <a:t>22/06/2020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6D109577-B425-43F1-BC86-04A4A00E0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D6F7DB0A-90D4-4897-B6D1-1E67D56D9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3D64-77EF-4FB9-A88E-66B3711829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6106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3CBBB8-1174-4A83-AB7B-2CD118B6B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04B2FDC-547D-47B9-8A5D-32BFB8C20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1D67-7BFF-420B-94B4-9F2FD1A0ABB6}" type="datetimeFigureOut">
              <a:rPr lang="it-IT" smtClean="0"/>
              <a:t>22/06/2020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0976201-32F8-4D7D-9895-B3A82AF46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B11A3F1-C2AD-420D-A914-AD1214C83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3D64-77EF-4FB9-A88E-66B3711829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9050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0EFA5A55-D0AF-4C06-9F32-28E941F71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1D67-7BFF-420B-94B4-9F2FD1A0ABB6}" type="datetimeFigureOut">
              <a:rPr lang="it-IT" smtClean="0"/>
              <a:t>22/06/2020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4E92FF5-E15F-4334-8D7E-A63F2ECB1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D250611-2F5B-4DE3-BBCD-525AF85CE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3D64-77EF-4FB9-A88E-66B3711829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3266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C08960-27EE-48BD-A690-0811AC2C8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5F3AB03-337D-43DD-8CD0-9489A6560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95768A4-B1A1-464F-B8E5-DD6AB6C980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1106BBA-ABA6-4B63-8B1D-2BADB8749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1D67-7BFF-420B-94B4-9F2FD1A0ABB6}" type="datetimeFigureOut">
              <a:rPr lang="it-IT" smtClean="0"/>
              <a:t>22/06/2020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72623B7-992F-443A-A3EC-5851C411A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7C443E6-5681-4DD2-A44B-6337161E6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3D64-77EF-4FB9-A88E-66B3711829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6087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CF123C-16FE-438C-B423-6937A871A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188DC54-9221-4667-AADE-DA688EAEB8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5158695-023E-49E2-89A1-BD71CB2BBF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A4A0593-1110-421E-BA67-A8F3A4123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1D67-7BFF-420B-94B4-9F2FD1A0ABB6}" type="datetimeFigureOut">
              <a:rPr lang="it-IT" smtClean="0"/>
              <a:t>22/06/2020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F0FD2F4-7473-4A0B-BD99-CCCC7B700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92B33B3-9685-47A2-A3F8-01AE41197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3D64-77EF-4FB9-A88E-66B3711829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131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160E2F08-8CAD-4218-8488-D389F1035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2896373-E1B1-411A-99D1-5BD093D1C7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42260FE-17A6-42C1-9166-9088E47F40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11D67-7BFF-420B-94B4-9F2FD1A0ABB6}" type="datetimeFigureOut">
              <a:rPr lang="it-IT" smtClean="0"/>
              <a:t>22/06/2020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6F4D6DE-250F-44B3-8AA7-BAEB935A58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39C8BF5-D941-49E1-AA27-0FBB5FDC68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03D64-77EF-4FB9-A88E-66B3711829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9448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formazione.netsalute.net/NetSalute/event-landin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formazione.netsalute.net/NetSalute/event-landi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formazione.netsalute.net/NetSalute/event-landin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formazione.netsalute.net/NetSalute/event-landin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hlinkClick r:id="rId2"/>
            <a:extLst>
              <a:ext uri="{FF2B5EF4-FFF2-40B4-BE49-F238E27FC236}">
                <a16:creationId xmlns:a16="http://schemas.microsoft.com/office/drawing/2014/main" id="{9BB2D522-9D8E-4ACA-999B-08BB83F419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41" r="6677" b="56862"/>
          <a:stretch/>
        </p:blipFill>
        <p:spPr>
          <a:xfrm>
            <a:off x="2218617" y="914263"/>
            <a:ext cx="7594968" cy="2035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AE96AF1C-ADC6-49D4-A0DD-B19FECA74E5C}"/>
              </a:ext>
            </a:extLst>
          </p:cNvPr>
          <p:cNvSpPr txBox="1"/>
          <p:nvPr/>
        </p:nvSpPr>
        <p:spPr>
          <a:xfrm>
            <a:off x="1995519" y="3429000"/>
            <a:ext cx="82009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b="1" dirty="0"/>
              <a:t>COME ACCEDERE ALLA PIATTAFORMA E PARTECIPARE </a:t>
            </a:r>
          </a:p>
          <a:p>
            <a:pPr algn="ctr"/>
            <a:r>
              <a:rPr lang="it-IT" sz="2800" b="1" dirty="0"/>
              <a:t> AD UN CORSO LIVE </a:t>
            </a:r>
          </a:p>
        </p:txBody>
      </p:sp>
      <p:pic>
        <p:nvPicPr>
          <p:cNvPr id="9" name="Immagine 1">
            <a:extLst>
              <a:ext uri="{FF2B5EF4-FFF2-40B4-BE49-F238E27FC236}">
                <a16:creationId xmlns:a16="http://schemas.microsoft.com/office/drawing/2014/main" id="{AB6DF5BB-3FB8-4981-A246-3B62DB45729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157200" y="5342293"/>
            <a:ext cx="2113786" cy="93790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8C41965-039D-451C-A0E4-A96909989DA8}"/>
              </a:ext>
            </a:extLst>
          </p:cNvPr>
          <p:cNvSpPr/>
          <p:nvPr/>
        </p:nvSpPr>
        <p:spPr>
          <a:xfrm>
            <a:off x="162758" y="102093"/>
            <a:ext cx="11848729" cy="659167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25144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C5DB2DA7-A957-43B5-BE65-D1A336411F29}"/>
              </a:ext>
            </a:extLst>
          </p:cNvPr>
          <p:cNvSpPr txBox="1"/>
          <p:nvPr/>
        </p:nvSpPr>
        <p:spPr>
          <a:xfrm>
            <a:off x="1967383" y="1813173"/>
            <a:ext cx="81059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/>
              <a:t>Scrivere sulla barra degli indirizzi del proprio computer o tablet:</a:t>
            </a:r>
          </a:p>
          <a:p>
            <a:pPr algn="ctr"/>
            <a:r>
              <a:rPr lang="it-IT" sz="3200" b="1" dirty="0">
                <a:solidFill>
                  <a:schemeClr val="accent1"/>
                </a:solidFill>
              </a:rPr>
              <a:t>formazione.netsalute.net 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5BA1AD7-18F6-4458-B9D2-5EA1D7F5BA21}"/>
              </a:ext>
            </a:extLst>
          </p:cNvPr>
          <p:cNvSpPr txBox="1"/>
          <p:nvPr/>
        </p:nvSpPr>
        <p:spPr>
          <a:xfrm>
            <a:off x="3363649" y="3116610"/>
            <a:ext cx="546470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>
                <a:solidFill>
                  <a:srgbClr val="C00000"/>
                </a:solidFill>
              </a:rPr>
              <a:t>Oppure</a:t>
            </a:r>
            <a:r>
              <a:rPr lang="it-IT" sz="2400" dirty="0"/>
              <a:t> </a:t>
            </a:r>
          </a:p>
          <a:p>
            <a:pPr algn="ctr"/>
            <a:r>
              <a:rPr lang="it-IT" sz="2400" dirty="0"/>
              <a:t>Accedere tramite le informazioni  indicate </a:t>
            </a:r>
          </a:p>
          <a:p>
            <a:pPr algn="ctr"/>
            <a:r>
              <a:rPr lang="it-IT" sz="2400" dirty="0"/>
              <a:t>nell’ area multimediale del programma</a:t>
            </a:r>
          </a:p>
          <a:p>
            <a:pPr algn="ctr"/>
            <a:r>
              <a:rPr lang="it-IT" sz="2400" dirty="0"/>
              <a:t> 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3C4431AA-C6D1-4B90-A87B-D159B1988F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5927" y="4536172"/>
            <a:ext cx="6588847" cy="1828705"/>
          </a:xfrm>
          <a:prstGeom prst="rect">
            <a:avLst/>
          </a:prstGeom>
        </p:spPr>
      </p:pic>
      <p:sp>
        <p:nvSpPr>
          <p:cNvPr id="7" name="Freccia a destra 6">
            <a:extLst>
              <a:ext uri="{FF2B5EF4-FFF2-40B4-BE49-F238E27FC236}">
                <a16:creationId xmlns:a16="http://schemas.microsoft.com/office/drawing/2014/main" id="{8621D090-6B87-4D00-B86A-003AD1E3D2EA}"/>
              </a:ext>
            </a:extLst>
          </p:cNvPr>
          <p:cNvSpPr/>
          <p:nvPr/>
        </p:nvSpPr>
        <p:spPr>
          <a:xfrm>
            <a:off x="1462403" y="1992205"/>
            <a:ext cx="390075" cy="23646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a destra 7">
            <a:extLst>
              <a:ext uri="{FF2B5EF4-FFF2-40B4-BE49-F238E27FC236}">
                <a16:creationId xmlns:a16="http://schemas.microsoft.com/office/drawing/2014/main" id="{361CAEDA-314F-4884-B692-CEC824FC9357}"/>
              </a:ext>
            </a:extLst>
          </p:cNvPr>
          <p:cNvSpPr/>
          <p:nvPr/>
        </p:nvSpPr>
        <p:spPr>
          <a:xfrm>
            <a:off x="3010059" y="3546987"/>
            <a:ext cx="390075" cy="23646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hlinkClick r:id="rId3"/>
            <a:extLst>
              <a:ext uri="{FF2B5EF4-FFF2-40B4-BE49-F238E27FC236}">
                <a16:creationId xmlns:a16="http://schemas.microsoft.com/office/drawing/2014/main" id="{21CB8CA0-A845-46F9-816C-C35B7A94B07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741" r="6677" b="56862"/>
          <a:stretch/>
        </p:blipFill>
        <p:spPr>
          <a:xfrm>
            <a:off x="4272909" y="524680"/>
            <a:ext cx="3797484" cy="1017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95EF3947-4E61-4034-B621-DBBDD7ECBA96}"/>
              </a:ext>
            </a:extLst>
          </p:cNvPr>
          <p:cNvSpPr/>
          <p:nvPr/>
        </p:nvSpPr>
        <p:spPr>
          <a:xfrm>
            <a:off x="162758" y="102093"/>
            <a:ext cx="11848729" cy="659167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17821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10FFFC7F-D350-4393-AA8C-5BB666D06E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806" y="765522"/>
            <a:ext cx="4323425" cy="2503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magine 2">
            <a:hlinkClick r:id="rId3"/>
            <a:extLst>
              <a:ext uri="{FF2B5EF4-FFF2-40B4-BE49-F238E27FC236}">
                <a16:creationId xmlns:a16="http://schemas.microsoft.com/office/drawing/2014/main" id="{9BB2D522-9D8E-4ACA-999B-08BB83F4191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741" r="6677" b="9198"/>
          <a:stretch/>
        </p:blipFill>
        <p:spPr>
          <a:xfrm>
            <a:off x="914399" y="718882"/>
            <a:ext cx="4435427" cy="2539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AE96AF1C-ADC6-49D4-A0DD-B19FECA74E5C}"/>
              </a:ext>
            </a:extLst>
          </p:cNvPr>
          <p:cNvSpPr txBox="1"/>
          <p:nvPr/>
        </p:nvSpPr>
        <p:spPr>
          <a:xfrm>
            <a:off x="1062504" y="207003"/>
            <a:ext cx="1124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1° STEP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D87B450-4424-4F9C-B1C8-E9EE2F698B1D}"/>
              </a:ext>
            </a:extLst>
          </p:cNvPr>
          <p:cNvSpPr txBox="1"/>
          <p:nvPr/>
        </p:nvSpPr>
        <p:spPr>
          <a:xfrm>
            <a:off x="2493651" y="331140"/>
            <a:ext cx="16056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/>
              <a:t>FARE CLICK SU </a:t>
            </a:r>
            <a:r>
              <a:rPr lang="it-IT" sz="1200" b="1" dirty="0">
                <a:solidFill>
                  <a:srgbClr val="C00000"/>
                </a:solidFill>
              </a:rPr>
              <a:t>ACCEDI</a:t>
            </a:r>
          </a:p>
        </p:txBody>
      </p:sp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EEC73464-E19C-4DAA-AB9B-D066856BC75F}"/>
              </a:ext>
            </a:extLst>
          </p:cNvPr>
          <p:cNvSpPr/>
          <p:nvPr/>
        </p:nvSpPr>
        <p:spPr>
          <a:xfrm>
            <a:off x="2029728" y="2569400"/>
            <a:ext cx="692459" cy="337351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D0A2F3C-CD56-4093-82AA-257ADABFC654}"/>
              </a:ext>
            </a:extLst>
          </p:cNvPr>
          <p:cNvSpPr txBox="1"/>
          <p:nvPr/>
        </p:nvSpPr>
        <p:spPr>
          <a:xfrm>
            <a:off x="6939522" y="207003"/>
            <a:ext cx="1124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2° STEP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53A0749-A22D-497F-8185-FB6E0B56B52B}"/>
              </a:ext>
            </a:extLst>
          </p:cNvPr>
          <p:cNvSpPr txBox="1"/>
          <p:nvPr/>
        </p:nvSpPr>
        <p:spPr>
          <a:xfrm>
            <a:off x="8063741" y="279665"/>
            <a:ext cx="25683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/>
              <a:t>PARTECIPA AD UNA </a:t>
            </a:r>
            <a:r>
              <a:rPr lang="it-IT" sz="1200" b="1" dirty="0">
                <a:solidFill>
                  <a:srgbClr val="C00000"/>
                </a:solidFill>
              </a:rPr>
              <a:t>FAD E-LEARNING</a:t>
            </a:r>
          </a:p>
        </p:txBody>
      </p:sp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1F994E13-5EF9-4A37-8EBE-6815F3196ABF}"/>
              </a:ext>
            </a:extLst>
          </p:cNvPr>
          <p:cNvSpPr/>
          <p:nvPr/>
        </p:nvSpPr>
        <p:spPr>
          <a:xfrm>
            <a:off x="6922659" y="1466603"/>
            <a:ext cx="692459" cy="337351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246C3C67-1BC4-4CAA-A126-6AF6AD7605D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354"/>
          <a:stretch/>
        </p:blipFill>
        <p:spPr>
          <a:xfrm>
            <a:off x="881272" y="3929181"/>
            <a:ext cx="4468156" cy="2539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2B77482-8437-47A6-A61B-3379E569B0CB}"/>
              </a:ext>
            </a:extLst>
          </p:cNvPr>
          <p:cNvSpPr txBox="1"/>
          <p:nvPr/>
        </p:nvSpPr>
        <p:spPr>
          <a:xfrm>
            <a:off x="1032769" y="3448536"/>
            <a:ext cx="1124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3° STEP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D382DDD-CAE9-41EA-8338-2A55083B582A}"/>
              </a:ext>
            </a:extLst>
          </p:cNvPr>
          <p:cNvSpPr txBox="1"/>
          <p:nvPr/>
        </p:nvSpPr>
        <p:spPr>
          <a:xfrm>
            <a:off x="2186723" y="3479733"/>
            <a:ext cx="3542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/>
              <a:t>INSERIRE  </a:t>
            </a:r>
            <a:r>
              <a:rPr lang="it-IT" sz="1200" b="1" dirty="0">
                <a:solidFill>
                  <a:srgbClr val="C00000"/>
                </a:solidFill>
              </a:rPr>
              <a:t>CODICE DEL CORSO </a:t>
            </a:r>
            <a:r>
              <a:rPr lang="it-IT" sz="1200" b="1" dirty="0"/>
              <a:t>DISPONIBILE SUL PROGRAMMA  E CONFERMARE</a:t>
            </a:r>
          </a:p>
        </p:txBody>
      </p:sp>
      <p:sp>
        <p:nvSpPr>
          <p:cNvPr id="14" name="Freccia a destra 13">
            <a:extLst>
              <a:ext uri="{FF2B5EF4-FFF2-40B4-BE49-F238E27FC236}">
                <a16:creationId xmlns:a16="http://schemas.microsoft.com/office/drawing/2014/main" id="{4DC6F6B6-8D68-4205-BBD9-2F1F5509EC69}"/>
              </a:ext>
            </a:extLst>
          </p:cNvPr>
          <p:cNvSpPr/>
          <p:nvPr/>
        </p:nvSpPr>
        <p:spPr>
          <a:xfrm>
            <a:off x="1736879" y="4867925"/>
            <a:ext cx="692459" cy="337351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28E14BDB-84AF-4336-AD63-35DE48A92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6697"/>
          <a:stretch/>
        </p:blipFill>
        <p:spPr>
          <a:xfrm>
            <a:off x="6835806" y="3880626"/>
            <a:ext cx="4323425" cy="2503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87F6892A-5283-44BE-BE88-BF00965DFBA1}"/>
              </a:ext>
            </a:extLst>
          </p:cNvPr>
          <p:cNvSpPr txBox="1"/>
          <p:nvPr/>
        </p:nvSpPr>
        <p:spPr>
          <a:xfrm>
            <a:off x="6939522" y="3390635"/>
            <a:ext cx="1124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4° STEP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56B01232-377E-4A76-8092-D2FB5FDC1501}"/>
              </a:ext>
            </a:extLst>
          </p:cNvPr>
          <p:cNvSpPr txBox="1"/>
          <p:nvPr/>
        </p:nvSpPr>
        <p:spPr>
          <a:xfrm>
            <a:off x="8264497" y="3483867"/>
            <a:ext cx="16113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/>
              <a:t>CLICCARE SU </a:t>
            </a:r>
            <a:r>
              <a:rPr lang="it-IT" sz="1200" b="1" dirty="0">
                <a:solidFill>
                  <a:srgbClr val="C00000"/>
                </a:solidFill>
              </a:rPr>
              <a:t>ISCRIVITI</a:t>
            </a:r>
          </a:p>
        </p:txBody>
      </p:sp>
      <p:sp>
        <p:nvSpPr>
          <p:cNvPr id="18" name="Freccia a destra 17">
            <a:extLst>
              <a:ext uri="{FF2B5EF4-FFF2-40B4-BE49-F238E27FC236}">
                <a16:creationId xmlns:a16="http://schemas.microsoft.com/office/drawing/2014/main" id="{4151CB1F-1BFE-4C84-9C57-897BF871C907}"/>
              </a:ext>
            </a:extLst>
          </p:cNvPr>
          <p:cNvSpPr/>
          <p:nvPr/>
        </p:nvSpPr>
        <p:spPr>
          <a:xfrm>
            <a:off x="9319422" y="6047031"/>
            <a:ext cx="692459" cy="337351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53CD045C-1E30-466A-B0A3-EF2F91DFC6E8}"/>
              </a:ext>
            </a:extLst>
          </p:cNvPr>
          <p:cNvCxnSpPr/>
          <p:nvPr/>
        </p:nvCxnSpPr>
        <p:spPr>
          <a:xfrm>
            <a:off x="6227179" y="19536"/>
            <a:ext cx="0" cy="685800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D05EF928-49C6-4FE8-8167-15350B8D7563}"/>
              </a:ext>
            </a:extLst>
          </p:cNvPr>
          <p:cNvCxnSpPr>
            <a:cxnSpLocks/>
          </p:cNvCxnSpPr>
          <p:nvPr/>
        </p:nvCxnSpPr>
        <p:spPr>
          <a:xfrm>
            <a:off x="0" y="3448536"/>
            <a:ext cx="121920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e 21">
            <a:extLst>
              <a:ext uri="{FF2B5EF4-FFF2-40B4-BE49-F238E27FC236}">
                <a16:creationId xmlns:a16="http://schemas.microsoft.com/office/drawing/2014/main" id="{76F3E330-3E69-49CE-B01F-E3D974B731CD}"/>
              </a:ext>
            </a:extLst>
          </p:cNvPr>
          <p:cNvSpPr/>
          <p:nvPr/>
        </p:nvSpPr>
        <p:spPr>
          <a:xfrm>
            <a:off x="2746896" y="2394809"/>
            <a:ext cx="807867" cy="71021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>
              <a:noFill/>
            </a:endParaRPr>
          </a:p>
        </p:txBody>
      </p:sp>
      <p:sp>
        <p:nvSpPr>
          <p:cNvPr id="23" name="Ovale 22">
            <a:extLst>
              <a:ext uri="{FF2B5EF4-FFF2-40B4-BE49-F238E27FC236}">
                <a16:creationId xmlns:a16="http://schemas.microsoft.com/office/drawing/2014/main" id="{122BCBC9-0054-4DBD-992B-FF9B598CEA2B}"/>
              </a:ext>
            </a:extLst>
          </p:cNvPr>
          <p:cNvSpPr/>
          <p:nvPr/>
        </p:nvSpPr>
        <p:spPr>
          <a:xfrm>
            <a:off x="7659807" y="1466603"/>
            <a:ext cx="807867" cy="71021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>
              <a:noFill/>
            </a:endParaRPr>
          </a:p>
        </p:txBody>
      </p:sp>
      <p:sp>
        <p:nvSpPr>
          <p:cNvPr id="24" name="Ovale 23">
            <a:extLst>
              <a:ext uri="{FF2B5EF4-FFF2-40B4-BE49-F238E27FC236}">
                <a16:creationId xmlns:a16="http://schemas.microsoft.com/office/drawing/2014/main" id="{789666D9-4ED8-4641-95CC-6513DEAF6223}"/>
              </a:ext>
            </a:extLst>
          </p:cNvPr>
          <p:cNvSpPr/>
          <p:nvPr/>
        </p:nvSpPr>
        <p:spPr>
          <a:xfrm>
            <a:off x="10181622" y="5763096"/>
            <a:ext cx="807867" cy="71021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>
              <a:noFill/>
            </a:endParaRPr>
          </a:p>
        </p:txBody>
      </p:sp>
      <p:sp>
        <p:nvSpPr>
          <p:cNvPr id="27" name="Ovale 26">
            <a:extLst>
              <a:ext uri="{FF2B5EF4-FFF2-40B4-BE49-F238E27FC236}">
                <a16:creationId xmlns:a16="http://schemas.microsoft.com/office/drawing/2014/main" id="{EFF38820-A5E8-47F4-9508-0CF7ED8A5EB3}"/>
              </a:ext>
            </a:extLst>
          </p:cNvPr>
          <p:cNvSpPr/>
          <p:nvPr/>
        </p:nvSpPr>
        <p:spPr>
          <a:xfrm>
            <a:off x="2634030" y="4753658"/>
            <a:ext cx="807867" cy="71021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143145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84624F00-2BEC-46E4-AE72-387EF284E4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16" t="23581" r="25059" b="31179"/>
          <a:stretch/>
        </p:blipFill>
        <p:spPr>
          <a:xfrm>
            <a:off x="2352300" y="1822204"/>
            <a:ext cx="7487399" cy="3791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D7408B9B-F970-437E-BBE8-BB204AA90A60}"/>
              </a:ext>
            </a:extLst>
          </p:cNvPr>
          <p:cNvSpPr txBox="1"/>
          <p:nvPr/>
        </p:nvSpPr>
        <p:spPr>
          <a:xfrm>
            <a:off x="2352300" y="782280"/>
            <a:ext cx="1124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5° STEP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868685C-7B1E-484C-84D2-EC5EA7D672C0}"/>
              </a:ext>
            </a:extLst>
          </p:cNvPr>
          <p:cNvSpPr txBox="1"/>
          <p:nvPr/>
        </p:nvSpPr>
        <p:spPr>
          <a:xfrm>
            <a:off x="2278461" y="1254462"/>
            <a:ext cx="7622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/>
              <a:t>CLICCARE SU </a:t>
            </a:r>
            <a:r>
              <a:rPr lang="it-IT" sz="1400" b="1" dirty="0">
                <a:solidFill>
                  <a:srgbClr val="FF0000"/>
                </a:solidFill>
              </a:rPr>
              <a:t>REGISTRATI</a:t>
            </a:r>
            <a:r>
              <a:rPr lang="it-IT" sz="1400" b="1" dirty="0"/>
              <a:t> E INSERIRE TUTTI I DATI RICHIESTI. QUESTA’  E’ L ‘ ISCRZIONE ALLA </a:t>
            </a:r>
          </a:p>
          <a:p>
            <a:r>
              <a:rPr lang="it-IT" sz="1400" b="1" dirty="0"/>
              <a:t>PIATTAFORMA CHE CONTIENE TUTTI I NOSTRI EVENTI FAD .  </a:t>
            </a:r>
          </a:p>
        </p:txBody>
      </p:sp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304B02DE-C5E0-4FCC-9CF5-1015A8A82412}"/>
              </a:ext>
            </a:extLst>
          </p:cNvPr>
          <p:cNvSpPr/>
          <p:nvPr/>
        </p:nvSpPr>
        <p:spPr>
          <a:xfrm>
            <a:off x="6187440" y="3640230"/>
            <a:ext cx="800977" cy="38313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F8A67A15-1C1A-4699-A9B5-6A67254DBD9A}"/>
              </a:ext>
            </a:extLst>
          </p:cNvPr>
          <p:cNvSpPr/>
          <p:nvPr/>
        </p:nvSpPr>
        <p:spPr>
          <a:xfrm>
            <a:off x="2550851" y="5841386"/>
            <a:ext cx="76229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A registrazione avvenuta ( una tantum)  si potrà  entrare e uscire dalla piattaforma semplicemente inserendo mail e password .</a:t>
            </a:r>
          </a:p>
        </p:txBody>
      </p:sp>
      <p:sp>
        <p:nvSpPr>
          <p:cNvPr id="8" name="Freccia a destra 7">
            <a:extLst>
              <a:ext uri="{FF2B5EF4-FFF2-40B4-BE49-F238E27FC236}">
                <a16:creationId xmlns:a16="http://schemas.microsoft.com/office/drawing/2014/main" id="{DB2BB5BE-4C3D-4779-A01B-EE2FB0D479BF}"/>
              </a:ext>
            </a:extLst>
          </p:cNvPr>
          <p:cNvSpPr/>
          <p:nvPr/>
        </p:nvSpPr>
        <p:spPr>
          <a:xfrm>
            <a:off x="2089482" y="3599896"/>
            <a:ext cx="390075" cy="23646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F53DF31D-F1F1-42D1-AC44-794101617AA4}"/>
              </a:ext>
            </a:extLst>
          </p:cNvPr>
          <p:cNvSpPr/>
          <p:nvPr/>
        </p:nvSpPr>
        <p:spPr>
          <a:xfrm>
            <a:off x="8104854" y="6228852"/>
            <a:ext cx="390075" cy="23646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22CBE5B8-45D7-45F4-B85A-3641A7F14AAF}"/>
              </a:ext>
            </a:extLst>
          </p:cNvPr>
          <p:cNvSpPr/>
          <p:nvPr/>
        </p:nvSpPr>
        <p:spPr>
          <a:xfrm>
            <a:off x="162758" y="102093"/>
            <a:ext cx="11848729" cy="659167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55714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D7408B9B-F970-437E-BBE8-BB204AA90A60}"/>
              </a:ext>
            </a:extLst>
          </p:cNvPr>
          <p:cNvSpPr txBox="1"/>
          <p:nvPr/>
        </p:nvSpPr>
        <p:spPr>
          <a:xfrm>
            <a:off x="1078056" y="898048"/>
            <a:ext cx="1124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6° STEP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868685C-7B1E-484C-84D2-EC5EA7D672C0}"/>
              </a:ext>
            </a:extLst>
          </p:cNvPr>
          <p:cNvSpPr txBox="1"/>
          <p:nvPr/>
        </p:nvSpPr>
        <p:spPr>
          <a:xfrm>
            <a:off x="1078056" y="1359713"/>
            <a:ext cx="55569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/>
              <a:t>Attivare l’evento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C085AC4C-66F0-419D-B780-0C1D38E62D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70" t="5488" r="2004" b="3190"/>
          <a:stretch/>
        </p:blipFill>
        <p:spPr>
          <a:xfrm>
            <a:off x="6729984" y="1693481"/>
            <a:ext cx="4873932" cy="3463587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44788C6-587C-4767-BC96-85546C40577E}"/>
              </a:ext>
            </a:extLst>
          </p:cNvPr>
          <p:cNvSpPr txBox="1"/>
          <p:nvPr/>
        </p:nvSpPr>
        <p:spPr>
          <a:xfrm>
            <a:off x="6635028" y="1304072"/>
            <a:ext cx="55569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/>
              <a:t>cliccare su Accedi ED attendere l inizio del corso </a:t>
            </a:r>
            <a:r>
              <a:rPr lang="it-IT" sz="1200" b="1" dirty="0">
                <a:solidFill>
                  <a:srgbClr val="FF0000"/>
                </a:solidFill>
              </a:rPr>
              <a:t>LIVE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E43D4907-25A7-43F6-975C-5B066D02D0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056" y="1636712"/>
            <a:ext cx="4806877" cy="3584575"/>
          </a:xfrm>
          <a:prstGeom prst="rect">
            <a:avLst/>
          </a:prstGeom>
        </p:spPr>
      </p:pic>
      <p:sp>
        <p:nvSpPr>
          <p:cNvPr id="11" name="Freccia a destra 10">
            <a:extLst>
              <a:ext uri="{FF2B5EF4-FFF2-40B4-BE49-F238E27FC236}">
                <a16:creationId xmlns:a16="http://schemas.microsoft.com/office/drawing/2014/main" id="{03994DD2-3A4F-409F-80C2-621B4C44ADB0}"/>
              </a:ext>
            </a:extLst>
          </p:cNvPr>
          <p:cNvSpPr/>
          <p:nvPr/>
        </p:nvSpPr>
        <p:spPr>
          <a:xfrm rot="10800000">
            <a:off x="1811901" y="4917430"/>
            <a:ext cx="607454" cy="255884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49259905-F432-4E8B-85C2-1E38692D3D32}"/>
              </a:ext>
            </a:extLst>
          </p:cNvPr>
          <p:cNvSpPr txBox="1"/>
          <p:nvPr/>
        </p:nvSpPr>
        <p:spPr>
          <a:xfrm>
            <a:off x="6635028" y="903946"/>
            <a:ext cx="1124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7° STEP</a:t>
            </a:r>
          </a:p>
        </p:txBody>
      </p:sp>
      <p:sp>
        <p:nvSpPr>
          <p:cNvPr id="14" name="Freccia a destra 13">
            <a:extLst>
              <a:ext uri="{FF2B5EF4-FFF2-40B4-BE49-F238E27FC236}">
                <a16:creationId xmlns:a16="http://schemas.microsoft.com/office/drawing/2014/main" id="{9D09926E-76AE-4C78-9D57-B297E119FF23}"/>
              </a:ext>
            </a:extLst>
          </p:cNvPr>
          <p:cNvSpPr/>
          <p:nvPr/>
        </p:nvSpPr>
        <p:spPr>
          <a:xfrm rot="10800000">
            <a:off x="7455520" y="4819380"/>
            <a:ext cx="607454" cy="255884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C811A731-EA5F-44D1-B8B6-E45799A84F86}"/>
              </a:ext>
            </a:extLst>
          </p:cNvPr>
          <p:cNvSpPr/>
          <p:nvPr/>
        </p:nvSpPr>
        <p:spPr>
          <a:xfrm>
            <a:off x="993482" y="4690265"/>
            <a:ext cx="807867" cy="71021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>
              <a:noFill/>
            </a:endParaRPr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8D5B55DD-9F70-4A15-81EF-A27923A22396}"/>
              </a:ext>
            </a:extLst>
          </p:cNvPr>
          <p:cNvSpPr/>
          <p:nvPr/>
        </p:nvSpPr>
        <p:spPr>
          <a:xfrm>
            <a:off x="6665426" y="4690264"/>
            <a:ext cx="807867" cy="71021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>
              <a:noFill/>
            </a:endParaRP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AD3CF078-B444-464A-88EA-4F8153C40034}"/>
              </a:ext>
            </a:extLst>
          </p:cNvPr>
          <p:cNvSpPr/>
          <p:nvPr/>
        </p:nvSpPr>
        <p:spPr>
          <a:xfrm>
            <a:off x="162758" y="102093"/>
            <a:ext cx="11848729" cy="659167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2101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magine 15">
            <a:extLst>
              <a:ext uri="{FF2B5EF4-FFF2-40B4-BE49-F238E27FC236}">
                <a16:creationId xmlns:a16="http://schemas.microsoft.com/office/drawing/2014/main" id="{87622F33-D874-4D01-9F0B-69E8149B4D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16" t="23581" r="25059" b="31179"/>
          <a:stretch/>
        </p:blipFill>
        <p:spPr>
          <a:xfrm>
            <a:off x="7650473" y="3059501"/>
            <a:ext cx="2783848" cy="14841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3B5B0EE5-E3A0-4C86-8742-0757070AECDC}"/>
              </a:ext>
            </a:extLst>
          </p:cNvPr>
          <p:cNvSpPr/>
          <p:nvPr/>
        </p:nvSpPr>
        <p:spPr>
          <a:xfrm>
            <a:off x="1062296" y="362201"/>
            <a:ext cx="96609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>
                <a:solidFill>
                  <a:srgbClr val="2336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 concludere gli step formativi al termine della SESSIONE LIVE: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6556806B-E05C-4D94-8688-C63A8508B42B}"/>
              </a:ext>
            </a:extLst>
          </p:cNvPr>
          <p:cNvSpPr/>
          <p:nvPr/>
        </p:nvSpPr>
        <p:spPr>
          <a:xfrm>
            <a:off x="1035023" y="3535460"/>
            <a:ext cx="5546762" cy="42732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dirty="0">
                <a:solidFill>
                  <a:srgbClr val="233671"/>
                </a:solidFill>
              </a:rPr>
              <a:t> </a:t>
            </a: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FC521327-090E-4D34-9BCA-D220AFD37957}"/>
              </a:ext>
            </a:extLst>
          </p:cNvPr>
          <p:cNvSpPr/>
          <p:nvPr/>
        </p:nvSpPr>
        <p:spPr>
          <a:xfrm>
            <a:off x="973706" y="5438436"/>
            <a:ext cx="5546762" cy="42732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dirty="0">
                <a:solidFill>
                  <a:srgbClr val="233671"/>
                </a:solidFill>
              </a:rPr>
              <a:t> </a:t>
            </a: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D9F9165-FB86-47EA-A362-827873FADBB9}"/>
              </a:ext>
            </a:extLst>
          </p:cNvPr>
          <p:cNvSpPr/>
          <p:nvPr/>
        </p:nvSpPr>
        <p:spPr>
          <a:xfrm>
            <a:off x="1062296" y="1766139"/>
            <a:ext cx="5546762" cy="42732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dirty="0">
                <a:solidFill>
                  <a:srgbClr val="233671"/>
                </a:solidFill>
              </a:rPr>
              <a:t> 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354E2B5B-C97B-4AD1-A360-B8E2E5E03554}"/>
              </a:ext>
            </a:extLst>
          </p:cNvPr>
          <p:cNvSpPr txBox="1"/>
          <p:nvPr/>
        </p:nvSpPr>
        <p:spPr>
          <a:xfrm>
            <a:off x="626929" y="1779749"/>
            <a:ext cx="5449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rgbClr val="2336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RICOLLEGARSI ALLA PAGINA DEL CORSO</a:t>
            </a:r>
            <a:endParaRPr lang="it-IT" sz="20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C984532C-2B01-4DE1-963C-268F307CBDC2}"/>
              </a:ext>
            </a:extLst>
          </p:cNvPr>
          <p:cNvSpPr txBox="1"/>
          <p:nvPr/>
        </p:nvSpPr>
        <p:spPr>
          <a:xfrm>
            <a:off x="1062296" y="3318745"/>
            <a:ext cx="5546764" cy="62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it-IT" sz="2000" dirty="0">
                <a:solidFill>
                  <a:srgbClr val="2336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ACCEDERE CON LE PROPRIE CREDENZIALI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C0B49B9D-CC5A-4D69-B2D3-A60D8EE3C7CA}"/>
              </a:ext>
            </a:extLst>
          </p:cNvPr>
          <p:cNvSpPr txBox="1"/>
          <p:nvPr/>
        </p:nvSpPr>
        <p:spPr>
          <a:xfrm>
            <a:off x="953897" y="5295525"/>
            <a:ext cx="5586380" cy="62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it-IT" sz="2000" dirty="0">
                <a:solidFill>
                  <a:srgbClr val="2336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PROCEDERE CON GLI STEP FORMATIVI CONCLUSIVI:</a:t>
            </a:r>
          </a:p>
        </p:txBody>
      </p:sp>
      <p:pic>
        <p:nvPicPr>
          <p:cNvPr id="33" name="Immagine 32">
            <a:extLst>
              <a:ext uri="{FF2B5EF4-FFF2-40B4-BE49-F238E27FC236}">
                <a16:creationId xmlns:a16="http://schemas.microsoft.com/office/drawing/2014/main" id="{27E4118E-EB26-4B14-A276-78F018BE9A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697"/>
          <a:stretch/>
        </p:blipFill>
        <p:spPr>
          <a:xfrm>
            <a:off x="7650472" y="1142579"/>
            <a:ext cx="2783849" cy="1612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DB29503C-F8D7-493E-93C9-92BB09141505}"/>
              </a:ext>
            </a:extLst>
          </p:cNvPr>
          <p:cNvSpPr txBox="1"/>
          <p:nvPr/>
        </p:nvSpPr>
        <p:spPr>
          <a:xfrm>
            <a:off x="7563905" y="4990379"/>
            <a:ext cx="41963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it-IT" sz="2000" dirty="0">
                <a:solidFill>
                  <a:srgbClr val="2336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Questionario qualità percepita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000" dirty="0">
                <a:solidFill>
                  <a:srgbClr val="2336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Questionario ECM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000" dirty="0">
                <a:solidFill>
                  <a:srgbClr val="2336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Attestato di partecipazione 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000" dirty="0">
                <a:solidFill>
                  <a:srgbClr val="2336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Attestato crediti ECM</a:t>
            </a:r>
          </a:p>
        </p:txBody>
      </p:sp>
      <p:sp>
        <p:nvSpPr>
          <p:cNvPr id="35" name="Freccia a destra 34">
            <a:extLst>
              <a:ext uri="{FF2B5EF4-FFF2-40B4-BE49-F238E27FC236}">
                <a16:creationId xmlns:a16="http://schemas.microsoft.com/office/drawing/2014/main" id="{D74A87E6-0224-48E1-960C-FC01CA5B1BFD}"/>
              </a:ext>
            </a:extLst>
          </p:cNvPr>
          <p:cNvSpPr/>
          <p:nvPr/>
        </p:nvSpPr>
        <p:spPr>
          <a:xfrm>
            <a:off x="6740698" y="1869440"/>
            <a:ext cx="607454" cy="255884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6" name="Freccia a destra 35">
            <a:extLst>
              <a:ext uri="{FF2B5EF4-FFF2-40B4-BE49-F238E27FC236}">
                <a16:creationId xmlns:a16="http://schemas.microsoft.com/office/drawing/2014/main" id="{954A99AF-E969-457B-A9EF-295DE25033E0}"/>
              </a:ext>
            </a:extLst>
          </p:cNvPr>
          <p:cNvSpPr/>
          <p:nvPr/>
        </p:nvSpPr>
        <p:spPr>
          <a:xfrm>
            <a:off x="6735006" y="3640894"/>
            <a:ext cx="607454" cy="255884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7" name="Freccia a destra 36">
            <a:extLst>
              <a:ext uri="{FF2B5EF4-FFF2-40B4-BE49-F238E27FC236}">
                <a16:creationId xmlns:a16="http://schemas.microsoft.com/office/drawing/2014/main" id="{96DCE432-DBF9-4EC9-907E-73FB9FAE10CB}"/>
              </a:ext>
            </a:extLst>
          </p:cNvPr>
          <p:cNvSpPr/>
          <p:nvPr/>
        </p:nvSpPr>
        <p:spPr>
          <a:xfrm>
            <a:off x="6748364" y="5472262"/>
            <a:ext cx="607454" cy="255884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2F425086-686C-439A-BD53-DDDC692C2DAB}"/>
              </a:ext>
            </a:extLst>
          </p:cNvPr>
          <p:cNvSpPr/>
          <p:nvPr/>
        </p:nvSpPr>
        <p:spPr>
          <a:xfrm>
            <a:off x="437982" y="1500089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it-IT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8" name="Rettangolo 37">
            <a:extLst>
              <a:ext uri="{FF2B5EF4-FFF2-40B4-BE49-F238E27FC236}">
                <a16:creationId xmlns:a16="http://schemas.microsoft.com/office/drawing/2014/main" id="{C4A462F0-F88A-4252-B7BD-821705DB78E8}"/>
              </a:ext>
            </a:extLst>
          </p:cNvPr>
          <p:cNvSpPr/>
          <p:nvPr/>
        </p:nvSpPr>
        <p:spPr>
          <a:xfrm>
            <a:off x="418173" y="3236799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it-IT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9" name="Rettangolo 38">
            <a:extLst>
              <a:ext uri="{FF2B5EF4-FFF2-40B4-BE49-F238E27FC236}">
                <a16:creationId xmlns:a16="http://schemas.microsoft.com/office/drawing/2014/main" id="{9DE32A39-A4D3-4B2D-B282-AE612B52DA70}"/>
              </a:ext>
            </a:extLst>
          </p:cNvPr>
          <p:cNvSpPr/>
          <p:nvPr/>
        </p:nvSpPr>
        <p:spPr>
          <a:xfrm>
            <a:off x="408269" y="5138539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it-IT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87D6687C-D165-4E8E-97DC-7F7DB2CA18EC}"/>
              </a:ext>
            </a:extLst>
          </p:cNvPr>
          <p:cNvSpPr/>
          <p:nvPr/>
        </p:nvSpPr>
        <p:spPr>
          <a:xfrm>
            <a:off x="162758" y="102093"/>
            <a:ext cx="11848729" cy="659167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29347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2" grpId="0"/>
      <p:bldP spid="24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hlinkClick r:id="rId2"/>
            <a:extLst>
              <a:ext uri="{FF2B5EF4-FFF2-40B4-BE49-F238E27FC236}">
                <a16:creationId xmlns:a16="http://schemas.microsoft.com/office/drawing/2014/main" id="{747D512B-7265-4109-A93C-D41E268933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41" r="6677" b="56862"/>
          <a:stretch/>
        </p:blipFill>
        <p:spPr>
          <a:xfrm>
            <a:off x="3765273" y="2869515"/>
            <a:ext cx="4874809" cy="13062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Help Desk AEC pacchetto | Shop Orienta+Trium">
            <a:extLst>
              <a:ext uri="{FF2B5EF4-FFF2-40B4-BE49-F238E27FC236}">
                <a16:creationId xmlns:a16="http://schemas.microsoft.com/office/drawing/2014/main" id="{85215444-DFE8-4AAB-8370-D3D756382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272" y="587047"/>
            <a:ext cx="2105805" cy="209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CA5F20C9-E88A-465F-9564-41D1D1FA13DC}"/>
              </a:ext>
            </a:extLst>
          </p:cNvPr>
          <p:cNvSpPr txBox="1"/>
          <p:nvPr/>
        </p:nvSpPr>
        <p:spPr>
          <a:xfrm>
            <a:off x="3379019" y="4687512"/>
            <a:ext cx="564731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200" i="1" dirty="0">
                <a:solidFill>
                  <a:schemeClr val="accent1"/>
                </a:solidFill>
              </a:rPr>
              <a:t>Cell. </a:t>
            </a:r>
            <a:r>
              <a:rPr lang="it-IT" sz="3200" b="1" i="1" dirty="0">
                <a:solidFill>
                  <a:schemeClr val="accent1"/>
                </a:solidFill>
              </a:rPr>
              <a:t> </a:t>
            </a:r>
            <a:r>
              <a:rPr lang="it-IT" sz="3200" b="1" dirty="0"/>
              <a:t>366 6358623</a:t>
            </a:r>
          </a:p>
          <a:p>
            <a:pPr algn="ctr"/>
            <a:r>
              <a:rPr lang="it-IT" sz="3200" i="1" dirty="0">
                <a:solidFill>
                  <a:schemeClr val="accent1"/>
                </a:solidFill>
              </a:rPr>
              <a:t>Mail: </a:t>
            </a:r>
            <a:r>
              <a:rPr lang="it-IT" sz="3200" b="1" dirty="0"/>
              <a:t>assistenza@collage-spa.it  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F925DA60-7663-4D4B-A474-F81633D47FA8}"/>
              </a:ext>
            </a:extLst>
          </p:cNvPr>
          <p:cNvSpPr/>
          <p:nvPr/>
        </p:nvSpPr>
        <p:spPr>
          <a:xfrm>
            <a:off x="162758" y="102093"/>
            <a:ext cx="11848729" cy="659167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939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</TotalTime>
  <Words>198</Words>
  <Application>Microsoft Office PowerPoint</Application>
  <PresentationFormat>Widescreen</PresentationFormat>
  <Paragraphs>40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Piero Sola</dc:creator>
  <cp:lastModifiedBy>Piero Sola</cp:lastModifiedBy>
  <cp:revision>60</cp:revision>
  <dcterms:created xsi:type="dcterms:W3CDTF">2020-06-10T07:20:56Z</dcterms:created>
  <dcterms:modified xsi:type="dcterms:W3CDTF">2020-06-22T18:23:07Z</dcterms:modified>
</cp:coreProperties>
</file>